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32C-C8D7-43E3-8414-6F6DD74EB8C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B69-3AA5-474E-AA40-E584BF7C0E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32C-C8D7-43E3-8414-6F6DD74EB8C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B69-3AA5-474E-AA40-E584BF7C0E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32C-C8D7-43E3-8414-6F6DD74EB8C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B69-3AA5-474E-AA40-E584BF7C0E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32C-C8D7-43E3-8414-6F6DD74EB8C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B69-3AA5-474E-AA40-E584BF7C0E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32C-C8D7-43E3-8414-6F6DD74EB8C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B69-3AA5-474E-AA40-E584BF7C0E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32C-C8D7-43E3-8414-6F6DD74EB8C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B69-3AA5-474E-AA40-E584BF7C0E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32C-C8D7-43E3-8414-6F6DD74EB8C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B69-3AA5-474E-AA40-E584BF7C0E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32C-C8D7-43E3-8414-6F6DD74EB8C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B69-3AA5-474E-AA40-E584BF7C0E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32C-C8D7-43E3-8414-6F6DD74EB8C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B69-3AA5-474E-AA40-E584BF7C0E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32C-C8D7-43E3-8414-6F6DD74EB8C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B69-3AA5-474E-AA40-E584BF7C0E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32C-C8D7-43E3-8414-6F6DD74EB8C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B69-3AA5-474E-AA40-E584BF7C0E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6132C-C8D7-43E3-8414-6F6DD74EB8C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CB69-3AA5-474E-AA40-E584BF7C0E1D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عرض السلع الزراعية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أ.م.د. </a:t>
            </a:r>
            <a:r>
              <a:rPr lang="ar-IQ" dirty="0" err="1" smtClean="0"/>
              <a:t>خولة</a:t>
            </a:r>
            <a:r>
              <a:rPr lang="ar-IQ" dirty="0" smtClean="0"/>
              <a:t> </a:t>
            </a:r>
            <a:r>
              <a:rPr lang="ar-IQ" dirty="0" err="1" smtClean="0"/>
              <a:t>رشيج</a:t>
            </a:r>
            <a:r>
              <a:rPr lang="ar-IQ" dirty="0" smtClean="0"/>
              <a:t> حسن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     يعرف العرض </a:t>
            </a:r>
            <a:r>
              <a:rPr lang="ar-IQ" dirty="0" err="1" smtClean="0"/>
              <a:t>بانه</a:t>
            </a:r>
            <a:r>
              <a:rPr lang="ar-IQ" dirty="0" smtClean="0"/>
              <a:t> كمية السلعة التي يقوم المنتجين </a:t>
            </a:r>
            <a:r>
              <a:rPr lang="ar-IQ" dirty="0" err="1" smtClean="0"/>
              <a:t>بانتاجها</a:t>
            </a:r>
            <a:r>
              <a:rPr lang="ar-IQ" dirty="0" smtClean="0"/>
              <a:t> وتسويقها خلال فترة زمنية معينة.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ويتحدد العرض من خلال العلاقة الطردية بين السعر والكمية فيما يخص العرض وكما يتضح من خلال الشكل التالي الذي يبين منحنى عرض السلع الزراعية: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                                                  السعر </a:t>
            </a:r>
          </a:p>
          <a:p>
            <a:endParaRPr lang="ar-IQ" dirty="0" smtClean="0"/>
          </a:p>
          <a:p>
            <a:r>
              <a:rPr lang="ar-IQ" dirty="0" smtClean="0"/>
              <a:t>     منحنى العرض</a:t>
            </a:r>
            <a:endParaRPr lang="ar-IQ" dirty="0"/>
          </a:p>
          <a:p>
            <a:r>
              <a:rPr lang="ar-IQ" dirty="0" smtClean="0"/>
              <a:t>                                                     20 </a:t>
            </a:r>
          </a:p>
          <a:p>
            <a:endParaRPr lang="ar-IQ" dirty="0"/>
          </a:p>
          <a:p>
            <a:r>
              <a:rPr lang="ar-IQ" dirty="0" smtClean="0"/>
              <a:t>                                                     10</a:t>
            </a:r>
          </a:p>
          <a:p>
            <a:endParaRPr lang="ar-IQ" dirty="0"/>
          </a:p>
          <a:p>
            <a:endParaRPr lang="ar-IQ" dirty="0"/>
          </a:p>
          <a:p>
            <a:r>
              <a:rPr lang="ar-IQ" dirty="0" smtClean="0"/>
              <a:t> الكمية                    5          3               </a:t>
            </a: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2743200" y="2057400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2743200" y="57912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3429000" y="2743200"/>
            <a:ext cx="26670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H="1">
            <a:off x="2743200" y="33528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5410200" y="3352800"/>
            <a:ext cx="762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flipH="1">
            <a:off x="2743200" y="4114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4419600" y="41148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ويؤثر في العرض مجموعة من العوامل تشمل ما </a:t>
            </a:r>
            <a:r>
              <a:rPr lang="ar-IQ" dirty="0" err="1" smtClean="0"/>
              <a:t>ياتي</a:t>
            </a:r>
            <a:r>
              <a:rPr lang="ar-IQ" dirty="0" smtClean="0"/>
              <a:t>:</a:t>
            </a:r>
          </a:p>
          <a:p>
            <a:r>
              <a:rPr lang="ar-IQ" dirty="0" smtClean="0"/>
              <a:t>1- </a:t>
            </a:r>
            <a:r>
              <a:rPr lang="ar-IQ" dirty="0" err="1" smtClean="0"/>
              <a:t>اسعار</a:t>
            </a:r>
            <a:r>
              <a:rPr lang="ar-IQ" dirty="0" smtClean="0"/>
              <a:t> السلع الحالية.</a:t>
            </a:r>
          </a:p>
          <a:p>
            <a:r>
              <a:rPr lang="ar-IQ" dirty="0" smtClean="0"/>
              <a:t>2- </a:t>
            </a:r>
            <a:r>
              <a:rPr lang="ar-IQ" dirty="0" err="1" smtClean="0"/>
              <a:t>اسعار</a:t>
            </a:r>
            <a:r>
              <a:rPr lang="ar-IQ" dirty="0" smtClean="0"/>
              <a:t> السلع في الموسم الماضي.</a:t>
            </a:r>
          </a:p>
          <a:p>
            <a:r>
              <a:rPr lang="ar-IQ" dirty="0" smtClean="0"/>
              <a:t>3- </a:t>
            </a:r>
            <a:r>
              <a:rPr lang="ar-IQ" dirty="0" err="1" smtClean="0"/>
              <a:t>اسعار</a:t>
            </a:r>
            <a:r>
              <a:rPr lang="ar-IQ" dirty="0" smtClean="0"/>
              <a:t> السلع في الموسم القادم( الموقعة).</a:t>
            </a:r>
          </a:p>
          <a:p>
            <a:r>
              <a:rPr lang="ar-IQ" dirty="0" smtClean="0"/>
              <a:t>4- عدد </a:t>
            </a:r>
            <a:r>
              <a:rPr lang="ar-IQ" dirty="0" err="1" smtClean="0"/>
              <a:t>المنتتجين</a:t>
            </a:r>
            <a:r>
              <a:rPr lang="ar-IQ" dirty="0" smtClean="0"/>
              <a:t>.</a:t>
            </a:r>
          </a:p>
          <a:p>
            <a:r>
              <a:rPr lang="ar-IQ" dirty="0" smtClean="0"/>
              <a:t>5- تكاليف </a:t>
            </a:r>
            <a:r>
              <a:rPr lang="ar-IQ" dirty="0" err="1" smtClean="0"/>
              <a:t>الانتاج</a:t>
            </a:r>
            <a:r>
              <a:rPr lang="ar-IQ" dirty="0" smtClean="0"/>
              <a:t>.</a:t>
            </a:r>
          </a:p>
          <a:p>
            <a:r>
              <a:rPr lang="ar-IQ" dirty="0" smtClean="0"/>
              <a:t>6- طول موسم النمو.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7- التقدم التكنولوجي.</a:t>
            </a:r>
          </a:p>
          <a:p>
            <a:r>
              <a:rPr lang="ar-IQ" dirty="0" smtClean="0"/>
              <a:t>8- العادات والتقاليد الاجتماعية.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116</Words>
  <Application>Microsoft Office PowerPoint</Application>
  <PresentationFormat>عرض على الشاشة (3:4)‏</PresentationFormat>
  <Paragraphs>22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عرض السلع الزراعية</vt:lpstr>
      <vt:lpstr>الشريحة 2</vt:lpstr>
      <vt:lpstr>الشريحة 3</vt:lpstr>
      <vt:lpstr>الشريحة 4</vt:lpstr>
      <vt:lpstr>الشريحة 5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السلع الزراعية</dc:title>
  <dc:creator>DR.Ahmed Saker 2O14</dc:creator>
  <cp:lastModifiedBy>DR.Ahmed Saker 2O14</cp:lastModifiedBy>
  <cp:revision>2</cp:revision>
  <dcterms:created xsi:type="dcterms:W3CDTF">2019-12-22T13:42:43Z</dcterms:created>
  <dcterms:modified xsi:type="dcterms:W3CDTF">2019-12-22T13:52:59Z</dcterms:modified>
</cp:coreProperties>
</file>